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10" r:id="rId16"/>
    <p:sldId id="311" r:id="rId17"/>
    <p:sldId id="327" r:id="rId18"/>
    <p:sldId id="32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earth/delft3dfmpy" TargetMode="External"/><Relationship Id="rId2" Type="http://schemas.openxmlformats.org/officeDocument/2006/relationships/hyperlink" Target="https://iplo.nl/thema/water/applicaties-modellen/watermanagementmodellen/d-fast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c-scale-community/use-case-hisea/blob/main/notebooks/visualise_delft3dfm.ipynb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mybinder.org/v2/gh/openearth/dfm_tools/HEAD" TargetMode="External"/><Relationship Id="rId12" Type="http://schemas.openxmlformats.org/officeDocument/2006/relationships/image" Target="../media/image27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openearth/dfm_tools/blob/master/notebooks" TargetMode="External"/><Relationship Id="rId11" Type="http://schemas.openxmlformats.org/officeDocument/2006/relationships/image" Target="../media/image26.png"/><Relationship Id="rId5" Type="http://schemas.openxmlformats.org/officeDocument/2006/relationships/hyperlink" Target="https://github.com/openearth/dfm_tools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17-10-2022</a:t>
            </a:r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904" b="12798"/>
          <a:stretch/>
        </p:blipFill>
        <p:spPr>
          <a:xfrm>
            <a:off x="293745" y="396263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supports flexible meshes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will be converted to xarray/</a:t>
            </a:r>
            <a:r>
              <a:rPr lang="en-US" dirty="0" err="1"/>
              <a:t>xugrid</a:t>
            </a:r>
            <a:r>
              <a:rPr lang="en-US" dirty="0"/>
              <a:t> for more convenience</a:t>
            </a:r>
          </a:p>
          <a:p>
            <a:r>
              <a:rPr lang="en-US" dirty="0"/>
              <a:t>satellite backgrounds with </a:t>
            </a:r>
            <a:r>
              <a:rPr lang="en-US" dirty="0" err="1"/>
              <a:t>contextily</a:t>
            </a:r>
            <a:endParaRPr lang="en-US" dirty="0"/>
          </a:p>
          <a:p>
            <a:r>
              <a:rPr lang="en-US" dirty="0"/>
              <a:t>3D slicing: next slide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1717" y="0"/>
            <a:ext cx="4864150" cy="36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 &gt; overleg met Bert/Isabel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CMCC, </a:t>
            </a:r>
            <a:r>
              <a:rPr lang="en-US" dirty="0">
                <a:highlight>
                  <a:srgbClr val="FFFF00"/>
                </a:highlight>
              </a:rPr>
              <a:t>climate forcing cmip6 procedure (=</a:t>
            </a:r>
            <a:r>
              <a:rPr lang="en-US" dirty="0" err="1">
                <a:highlight>
                  <a:srgbClr val="FFFF00"/>
                </a:highlight>
              </a:rPr>
              <a:t>calendarconversion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gebruikerswensen intern/</a:t>
            </a:r>
            <a:r>
              <a:rPr lang="nl-NL" dirty="0" err="1">
                <a:highlight>
                  <a:srgbClr val="FFFF00"/>
                </a:highlight>
              </a:rPr>
              <a:t>rws</a:t>
            </a:r>
            <a:r>
              <a:rPr lang="nl-NL" dirty="0">
                <a:highlight>
                  <a:srgbClr val="FFFF00"/>
                </a:highlight>
              </a:rPr>
              <a:t>/overig</a:t>
            </a:r>
          </a:p>
          <a:p>
            <a:r>
              <a:rPr lang="nl-NL" dirty="0">
                <a:highlight>
                  <a:srgbClr val="FFFF00"/>
                </a:highlight>
              </a:rPr>
              <a:t>voorbeelden toevoegen: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gtsm</a:t>
            </a:r>
            <a:r>
              <a:rPr lang="nl-NL" dirty="0">
                <a:highlight>
                  <a:srgbClr val="FFFF00"/>
                </a:highlight>
              </a:rPr>
              <a:t> voorbeeld?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 (to show power of pandas/</a:t>
            </a:r>
            <a:r>
              <a:rPr lang="en-US" dirty="0" err="1">
                <a:highlight>
                  <a:srgbClr val="FFFF00"/>
                </a:highlight>
              </a:rPr>
              <a:t>xarray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toevoegen: </a:t>
            </a:r>
            <a:r>
              <a:rPr lang="nl-NL" dirty="0"/>
              <a:t>c:\DATA\dfm_tools_testdata\hydrolib_nc\bb_fact2_009a_net.nc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F3DC-42E6-49F4-AB4E-DA7A3C2E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</a:t>
            </a:r>
            <a:r>
              <a:rPr lang="en-US" dirty="0" err="1"/>
              <a:t>afstemmen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F3A7F-0310-4CEC-90A0-B69E250C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D36BC-8C21-4205-BD40-EE21A9BF6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E4355-135B-4FE2-A3EA-63D09A3217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(Jelmer Veenstra)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hydrolib-core</a:t>
            </a:r>
            <a:r>
              <a:rPr lang="nl-NL" strike="sngStrike" dirty="0">
                <a:highlight>
                  <a:srgbClr val="FFFF00"/>
                </a:highlight>
              </a:rPr>
              <a:t> (Arthur van Dam)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strike="sngStrike" dirty="0" err="1">
                <a:highlight>
                  <a:srgbClr val="FFFF00"/>
                </a:highlight>
              </a:rPr>
              <a:t>xugrid</a:t>
            </a:r>
            <a:r>
              <a:rPr lang="nl-NL" strike="sngStrike" dirty="0">
                <a:highlight>
                  <a:srgbClr val="FFFF00"/>
                </a:highlight>
              </a:rPr>
              <a:t> (Huite Bootsma)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dirty="0" err="1">
                <a:highlight>
                  <a:srgbClr val="FFFF00"/>
                </a:highlight>
              </a:rPr>
              <a:t>DelftDashboard</a:t>
            </a:r>
            <a:r>
              <a:rPr lang="nl-NL" dirty="0">
                <a:highlight>
                  <a:srgbClr val="FFFF00"/>
                </a:highlight>
              </a:rPr>
              <a:t> conversie naar Python (Maarten van </a:t>
            </a:r>
            <a:r>
              <a:rPr lang="nl-NL" dirty="0" err="1">
                <a:highlight>
                  <a:srgbClr val="FFFF00"/>
                </a:highlight>
              </a:rPr>
              <a:t>Ormondt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 dirty="0" err="1">
                <a:highlight>
                  <a:srgbClr val="FFFF00"/>
                </a:highlight>
              </a:rPr>
              <a:t>hydromt</a:t>
            </a:r>
            <a:r>
              <a:rPr lang="nl-NL" dirty="0">
                <a:highlight>
                  <a:srgbClr val="FFFF00"/>
                </a:highlight>
              </a:rPr>
              <a:t> (Dirk Eilander)</a:t>
            </a:r>
          </a:p>
          <a:p>
            <a:r>
              <a:rPr lang="nl-NL" dirty="0">
                <a:highlight>
                  <a:srgbClr val="FFFF00"/>
                </a:highlight>
              </a:rPr>
              <a:t>tools van </a:t>
            </a:r>
            <a:r>
              <a:rPr lang="nl-NL" dirty="0" err="1">
                <a:highlight>
                  <a:srgbClr val="FFFF00"/>
                </a:highlight>
              </a:rPr>
              <a:t>coastalhazardsteam</a:t>
            </a:r>
            <a:r>
              <a:rPr lang="nl-NL" dirty="0">
                <a:highlight>
                  <a:srgbClr val="FFFF00"/>
                </a:highlight>
              </a:rPr>
              <a:t> (?)</a:t>
            </a:r>
          </a:p>
          <a:p>
            <a:r>
              <a:rPr lang="nl-NL" dirty="0">
                <a:highlight>
                  <a:srgbClr val="FFFF00"/>
                </a:highlight>
              </a:rPr>
              <a:t>D-FAST (Bert Jagers), </a:t>
            </a:r>
            <a:r>
              <a:rPr lang="nl-NL" dirty="0"/>
              <a:t>vinden van cellen binnen zekere afstand van een lijn, projecties op een lijn, en doorsnijden van rooster met een lijn. </a:t>
            </a:r>
            <a:r>
              <a:rPr lang="nl-NL" dirty="0">
                <a:hlinkClick r:id="rId2"/>
              </a:rPr>
              <a:t>https://iplo.nl/thema/water/applicaties-modellen/watermanagementmodellen/d-fast/</a:t>
            </a:r>
            <a:r>
              <a:rPr lang="nl-NL" dirty="0"/>
              <a:t> </a:t>
            </a:r>
          </a:p>
          <a:p>
            <a:r>
              <a:rPr lang="nl-NL" dirty="0">
                <a:highlight>
                  <a:srgbClr val="FFFF00"/>
                </a:highlight>
              </a:rPr>
              <a:t>Pieter Koen: bob </a:t>
            </a:r>
            <a:r>
              <a:rPr lang="nl-NL" dirty="0" err="1">
                <a:highlight>
                  <a:srgbClr val="FFFF00"/>
                </a:highlight>
              </a:rPr>
              <a:t>hoogendoorn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notices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many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githubs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repos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etc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da-DK" dirty="0">
                <a:highlight>
                  <a:srgbClr val="FFFF00"/>
                </a:highlight>
              </a:rPr>
              <a:t>HKV hydamo: </a:t>
            </a:r>
            <a:r>
              <a:rPr lang="da-DK" dirty="0">
                <a:highlight>
                  <a:srgbClr val="FFFF00"/>
                </a:highlight>
                <a:hlinkClick r:id="rId3"/>
              </a:rPr>
              <a:t>https://github.com/openearth/delft3dfmpy</a:t>
            </a:r>
            <a:endParaRPr lang="da-DK" dirty="0">
              <a:highlight>
                <a:srgbClr val="FFFF00"/>
              </a:highlight>
            </a:endParaRPr>
          </a:p>
          <a:p>
            <a:r>
              <a:rPr lang="nl-NL" dirty="0" err="1"/>
              <a:t>paotm</a:t>
            </a:r>
            <a:r>
              <a:rPr lang="nl-NL" dirty="0"/>
              <a:t> hydrodynamica notebooks (wouter) &gt;&gt; inspiratie opdoen en overlap afstemmen</a:t>
            </a:r>
          </a:p>
          <a:p>
            <a:r>
              <a:rPr lang="nl-NL" dirty="0">
                <a:highlight>
                  <a:srgbClr val="FFFF00"/>
                </a:highlight>
              </a:rPr>
              <a:t>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 (eg </a:t>
            </a:r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notebook): </a:t>
            </a:r>
            <a:r>
              <a:rPr lang="nl-NL" dirty="0">
                <a:highlight>
                  <a:srgbClr val="FFFF00"/>
                </a:highlight>
                <a:hlinkClick r:id="rId4"/>
              </a:rPr>
              <a:t>https://github.com/c-scale-community/use-case-hisea/blob/main/notebooks/visualise_delft3dfm.ipynb</a:t>
            </a:r>
            <a:endParaRPr lang="nl-NL" dirty="0">
              <a:highlight>
                <a:srgbClr val="FFFF00"/>
              </a:highlight>
            </a:endParaRPr>
          </a:p>
          <a:p>
            <a:endParaRPr lang="nl-NL" dirty="0">
              <a:highlight>
                <a:srgbClr val="FFFF00"/>
              </a:highlight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0153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 and many more</a:t>
            </a:r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hydrolib-core,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https://github.com/openearth/dfm_tools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6"/>
              </a:rPr>
              <a:t>jupyter</a:t>
            </a:r>
            <a:r>
              <a:rPr lang="en-US" dirty="0">
                <a:hlinkClick r:id="rId6"/>
              </a:rPr>
              <a:t> notebooks</a:t>
            </a:r>
            <a:r>
              <a:rPr lang="en-US" dirty="0"/>
              <a:t> and </a:t>
            </a:r>
            <a:r>
              <a:rPr lang="en-US" dirty="0">
                <a:hlinkClick r:id="rId7"/>
              </a:rPr>
              <a:t>binder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628" y="2195244"/>
            <a:ext cx="2385890" cy="8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34" y="1567456"/>
            <a:ext cx="2107051" cy="538027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901818"/>
            <a:ext cx="2377723" cy="106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103946"/>
            <a:ext cx="2377723" cy="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959199" cy="77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8" y="3302334"/>
            <a:ext cx="2186750" cy="8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reading </a:t>
            </a:r>
            <a:r>
              <a:rPr lang="en-US" dirty="0" err="1"/>
              <a:t>pli</a:t>
            </a:r>
            <a:r>
              <a:rPr lang="en-US" dirty="0"/>
              <a:t> and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/>
              <a:t> files</a:t>
            </a:r>
          </a:p>
          <a:p>
            <a:r>
              <a:rPr lang="en-US" i="1"/>
              <a:t>.../</a:t>
            </a:r>
            <a:r>
              <a:rPr lang="en-US" i="1" dirty="0"/>
              <a:t>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easy retrieval of lists of stations, </a:t>
            </a:r>
            <a:r>
              <a:rPr lang="en-US" dirty="0" err="1"/>
              <a:t>cross_sections</a:t>
            </a:r>
            <a:r>
              <a:rPr lang="en-US" dirty="0"/>
              <a:t>, general structures, </a:t>
            </a:r>
            <a:r>
              <a:rPr lang="en-US" dirty="0" err="1"/>
              <a:t>etc</a:t>
            </a:r>
            <a:r>
              <a:rPr lang="en-US" dirty="0"/>
              <a:t> thanks to </a:t>
            </a:r>
            <a:r>
              <a:rPr lang="en-US" dirty="0" err="1"/>
              <a:t>preprocess_hisnc</a:t>
            </a:r>
            <a:r>
              <a:rPr lang="en-US" dirty="0"/>
              <a:t>()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DF6626-F3CA-4DB6-97F3-50ACA793C97C}">
  <ds:schemaRefs>
    <ds:schemaRef ds:uri="http://schemas.microsoft.com/office/2006/metadata/properties"/>
    <ds:schemaRef ds:uri="http://schemas.microsoft.com/office/2006/documentManagement/types"/>
    <ds:schemaRef ds:uri="5db5d4ef-9fd2-45ea-8e34-77d63cce28d8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58dc3081-d8a1-4e92-884a-04f6ca0fc63f"/>
    <ds:schemaRef ds:uri="http://purl.org/dc/terms/"/>
    <ds:schemaRef ds:uri="9dc10479-9fe1-482d-8b13-fa9fc147c365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2125</TotalTime>
  <Words>800</Words>
  <Application>Microsoft Office PowerPoint</Application>
  <PresentationFormat>Widescreen</PresentationFormat>
  <Paragraphs>122</Paragraphs>
  <Slides>15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cartopy basemaps and coastlines/borders</vt:lpstr>
      <vt:lpstr>Examples: vector plots for regulargrids</vt:lpstr>
      <vt:lpstr>Next steps</vt:lpstr>
      <vt:lpstr>Overlap afstemmen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203</cp:revision>
  <dcterms:created xsi:type="dcterms:W3CDTF">2020-02-17T13:56:38Z</dcterms:created>
  <dcterms:modified xsi:type="dcterms:W3CDTF">2022-11-21T08:56:38Z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